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7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70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0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74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0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9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73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3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85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7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E7B8-D54E-4223-BCB9-7964F70E066A}" type="datetimeFigureOut">
              <a:rPr lang="zh-CN" altLang="en-US" smtClean="0"/>
              <a:t>2017/4/5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00A41-598C-404F-9BD8-0B6C429A9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12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63" y="3749"/>
            <a:ext cx="7011175" cy="68528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3375" y="76200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FFFF00"/>
                </a:solidFill>
              </a:rPr>
              <a:t>欢迎</a:t>
            </a:r>
          </a:p>
        </p:txBody>
      </p:sp>
    </p:spTree>
    <p:extLst>
      <p:ext uri="{BB962C8B-B14F-4D97-AF65-F5344CB8AC3E}">
        <p14:creationId xmlns:p14="http://schemas.microsoft.com/office/powerpoint/2010/main" val="79491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63" y="3749"/>
            <a:ext cx="7011175" cy="68528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563" y="1384"/>
            <a:ext cx="6979962" cy="6858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563" y="0"/>
            <a:ext cx="7035521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3375" y="76200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FFFF00"/>
                </a:solidFill>
              </a:rPr>
              <a:t>讲课</a:t>
            </a:r>
          </a:p>
        </p:txBody>
      </p:sp>
    </p:spTree>
    <p:extLst>
      <p:ext uri="{BB962C8B-B14F-4D97-AF65-F5344CB8AC3E}">
        <p14:creationId xmlns:p14="http://schemas.microsoft.com/office/powerpoint/2010/main" val="121043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63" y="3749"/>
            <a:ext cx="7011175" cy="68528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563" y="1384"/>
            <a:ext cx="6979962" cy="68580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3375" y="76200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rgbClr val="FFFF00"/>
                </a:solidFill>
              </a:rPr>
              <a:t>休息</a:t>
            </a:r>
          </a:p>
        </p:txBody>
      </p:sp>
    </p:spTree>
    <p:extLst>
      <p:ext uri="{BB962C8B-B14F-4D97-AF65-F5344CB8AC3E}">
        <p14:creationId xmlns:p14="http://schemas.microsoft.com/office/powerpoint/2010/main" val="2295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Office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light xu</dc:creator>
  <cp:lastModifiedBy>light xu</cp:lastModifiedBy>
  <cp:revision>4</cp:revision>
  <dcterms:created xsi:type="dcterms:W3CDTF">2017-04-05T09:12:44Z</dcterms:created>
  <dcterms:modified xsi:type="dcterms:W3CDTF">2017-04-05T09:36:49Z</dcterms:modified>
</cp:coreProperties>
</file>